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WksNTH52-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CLC14Xjgs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qSOUU29c-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xa9RCOu9-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A2su9wy2y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Canterbury Tales</a:t>
            </a:r>
            <a:br>
              <a:rPr lang="en-US" sz="4400" dirty="0"/>
            </a:br>
            <a:r>
              <a:rPr lang="en-US" sz="4400" dirty="0"/>
              <a:t>By Geoffrey Chaucer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Mikayla Miller</a:t>
            </a:r>
          </a:p>
        </p:txBody>
      </p:sp>
    </p:spTree>
    <p:extLst>
      <p:ext uri="{BB962C8B-B14F-4D97-AF65-F5344CB8AC3E}">
        <p14:creationId xmlns:p14="http://schemas.microsoft.com/office/powerpoint/2010/main" val="824625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Why No Sequel?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B0F0"/>
                </a:solidFill>
              </a:rPr>
              <a:t>The incompleteness of the </a:t>
            </a:r>
            <a:r>
              <a:rPr lang="en-US" sz="2800" i="1" dirty="0">
                <a:solidFill>
                  <a:srgbClr val="00B0F0"/>
                </a:solidFill>
              </a:rPr>
              <a:t>Tales</a:t>
            </a:r>
            <a:r>
              <a:rPr lang="en-US" sz="2800" dirty="0">
                <a:solidFill>
                  <a:srgbClr val="00B0F0"/>
                </a:solidFill>
              </a:rPr>
              <a:t> led several medieval authors to write additions and supplements to the tales to make them more complete. </a:t>
            </a:r>
          </a:p>
          <a:p>
            <a:r>
              <a:rPr lang="en-US" sz="2800" dirty="0">
                <a:solidFill>
                  <a:srgbClr val="00B0F0"/>
                </a:solidFill>
              </a:rPr>
              <a:t>Why than are some many tales left undone?</a:t>
            </a:r>
          </a:p>
          <a:p>
            <a:r>
              <a:rPr lang="en-US" sz="2800" dirty="0">
                <a:solidFill>
                  <a:srgbClr val="00B0F0"/>
                </a:solidFill>
              </a:rPr>
              <a:t>Simple answer: Chaucer died before he could finish.</a:t>
            </a:r>
          </a:p>
        </p:txBody>
      </p:sp>
    </p:spTree>
    <p:extLst>
      <p:ext uri="{BB962C8B-B14F-4D97-AF65-F5344CB8AC3E}">
        <p14:creationId xmlns:p14="http://schemas.microsoft.com/office/powerpoint/2010/main" val="310451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Canterbury Tales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55376"/>
            <a:ext cx="4754880" cy="3749040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Pilgrimage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General Prologue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Knights Tale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Miller’s Tale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Wife of Bath’s Tale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Summoner’s Tale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Author’s Guide</a:t>
            </a:r>
          </a:p>
          <a:p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Sequel?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0" y="2255376"/>
            <a:ext cx="4239419" cy="3444528"/>
          </a:xfrm>
        </p:spPr>
      </p:pic>
    </p:spTree>
    <p:extLst>
      <p:ext uri="{BB962C8B-B14F-4D97-AF65-F5344CB8AC3E}">
        <p14:creationId xmlns:p14="http://schemas.microsoft.com/office/powerpoint/2010/main" val="766415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Pilgrimage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893284"/>
            <a:ext cx="10058400" cy="393192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England </a:t>
            </a:r>
          </a:p>
          <a:p>
            <a:pPr lvl="1"/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Traveling from London to Canterbury</a:t>
            </a:r>
          </a:p>
          <a:p>
            <a:pPr lvl="1"/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Group of Pilgrims met in a tavern for a journey to see Canterbury Cathedral</a:t>
            </a:r>
          </a:p>
          <a:p>
            <a:pPr lvl="2"/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Why?</a:t>
            </a:r>
          </a:p>
          <a:p>
            <a:pPr lvl="3"/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Thomas Beckett was killed on the steps</a:t>
            </a:r>
          </a:p>
          <a:p>
            <a:pPr lvl="3"/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Rumors spread that his blood could cure anything</a:t>
            </a:r>
          </a:p>
          <a:p>
            <a:pPr lvl="3"/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Beckett was given Saint hood by Pope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932" y="1755875"/>
            <a:ext cx="5660136" cy="239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1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General Prologue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Starts off in a tavern</a:t>
            </a:r>
          </a:p>
          <a:p>
            <a:pPr lvl="1"/>
            <a:r>
              <a:rPr lang="en-US" sz="2800" dirty="0"/>
              <a:t>Describes everyone</a:t>
            </a:r>
          </a:p>
          <a:p>
            <a:pPr lvl="2"/>
            <a:r>
              <a:rPr lang="en-US" sz="2400" dirty="0"/>
              <a:t>What do the descriptions tells us about each character?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C37D63-CDD8-405F-9C6E-9B157C32C318}"/>
              </a:ext>
            </a:extLst>
          </p:cNvPr>
          <p:cNvSpPr/>
          <p:nvPr/>
        </p:nvSpPr>
        <p:spPr>
          <a:xfrm>
            <a:off x="1435301" y="4468968"/>
            <a:ext cx="87132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 Groups of four, Talk about each character.</a:t>
            </a:r>
          </a:p>
        </p:txBody>
      </p:sp>
    </p:spTree>
    <p:extLst>
      <p:ext uri="{BB962C8B-B14F-4D97-AF65-F5344CB8AC3E}">
        <p14:creationId xmlns:p14="http://schemas.microsoft.com/office/powerpoint/2010/main" val="1337063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The Knight’s Tale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8092AD77-A43B-4A33-A59C-7D27C65E3EE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077200" y="2014194"/>
            <a:ext cx="3048000" cy="228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333A07-C226-4D17-9B39-4380CFC5CD6E}"/>
              </a:ext>
            </a:extLst>
          </p:cNvPr>
          <p:cNvSpPr txBox="1"/>
          <p:nvPr/>
        </p:nvSpPr>
        <p:spPr>
          <a:xfrm>
            <a:off x="1262130" y="2279561"/>
            <a:ext cx="533185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Was written before the Canterbury Tales as a whole project was planned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What are some notable themes?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Is this considered a Romance as Chaucer intended?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What does this tale tell us about the Knight?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78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FF"/>
                </a:solidFill>
              </a:rPr>
              <a:t>The Miller’s Tale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67C4BF05-E5D2-4FD6-922E-D7345F3AFF6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1843937"/>
            <a:ext cx="30480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E2E81D-CB04-46D0-B16F-2FC403021169}"/>
              </a:ext>
            </a:extLst>
          </p:cNvPr>
          <p:cNvSpPr txBox="1"/>
          <p:nvPr/>
        </p:nvSpPr>
        <p:spPr>
          <a:xfrm>
            <a:off x="5396247" y="1843937"/>
            <a:ext cx="47780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John the Carpenter: What does this story represent in your life?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Does this Story have moral merit?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What does this tale tell about the Miller?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Why does Chaucer have the Miller trying to one up the Knight?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Does he succeed?</a:t>
            </a:r>
          </a:p>
        </p:txBody>
      </p:sp>
    </p:spTree>
    <p:extLst>
      <p:ext uri="{BB962C8B-B14F-4D97-AF65-F5344CB8AC3E}">
        <p14:creationId xmlns:p14="http://schemas.microsoft.com/office/powerpoint/2010/main" val="999759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00FF"/>
                </a:solidFill>
              </a:rPr>
              <a:t>Wife of Bath’s Tale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853EF97E-63ED-4D78-BB4B-E04276D6BC0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2580" y="1740907"/>
            <a:ext cx="3048000" cy="228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3454D5-DA48-4DA7-BA53-69352E27203C}"/>
              </a:ext>
            </a:extLst>
          </p:cNvPr>
          <p:cNvSpPr txBox="1"/>
          <p:nvPr/>
        </p:nvSpPr>
        <p:spPr>
          <a:xfrm>
            <a:off x="4546242" y="2343955"/>
            <a:ext cx="5692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Why does this tale start off with rape?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Is this a fairy tale as we would define it in current society?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Why is this tale the one that has gotten the most attention through the years?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FF"/>
                </a:solidFill>
              </a:rPr>
              <a:t>What does this tell us about the Wife of Bath?</a:t>
            </a:r>
          </a:p>
        </p:txBody>
      </p:sp>
    </p:spTree>
    <p:extLst>
      <p:ext uri="{BB962C8B-B14F-4D97-AF65-F5344CB8AC3E}">
        <p14:creationId xmlns:p14="http://schemas.microsoft.com/office/powerpoint/2010/main" val="845483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The Summoner’s Tale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EB44A826-5647-41ED-AD0A-A6645B2E10D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461420" y="2165909"/>
            <a:ext cx="3048000" cy="228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6DAD69-99B9-4E00-A388-38CC39C68115}"/>
              </a:ext>
            </a:extLst>
          </p:cNvPr>
          <p:cNvSpPr txBox="1"/>
          <p:nvPr/>
        </p:nvSpPr>
        <p:spPr>
          <a:xfrm>
            <a:off x="1066800" y="2165909"/>
            <a:ext cx="502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The Summoner starts off angry, can this be shown in his tale?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Is this tale “Homosexual”?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Why?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What does this tale tell us about the Summoner?</a:t>
            </a:r>
          </a:p>
        </p:txBody>
      </p:sp>
    </p:spTree>
    <p:extLst>
      <p:ext uri="{BB962C8B-B14F-4D97-AF65-F5344CB8AC3E}">
        <p14:creationId xmlns:p14="http://schemas.microsoft.com/office/powerpoint/2010/main" val="3206107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Author’s Guide</a:t>
            </a:r>
          </a:p>
        </p:txBody>
      </p:sp>
      <p:pic>
        <p:nvPicPr>
          <p:cNvPr id="4" name="yA2su9wy2y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41600" y="2373313"/>
            <a:ext cx="64516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2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144</TotalTime>
  <Words>292</Words>
  <Application>Microsoft Office PowerPoint</Application>
  <PresentationFormat>Widescreen</PresentationFormat>
  <Paragraphs>50</Paragraphs>
  <Slides>10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Savon</vt:lpstr>
      <vt:lpstr>Canterbury Tales By Geoffrey Chaucer</vt:lpstr>
      <vt:lpstr>The Canterbury Tales</vt:lpstr>
      <vt:lpstr>Pilgrimage </vt:lpstr>
      <vt:lpstr>The General Prologue</vt:lpstr>
      <vt:lpstr>The Knight’s Tale</vt:lpstr>
      <vt:lpstr>The Miller’s Tale</vt:lpstr>
      <vt:lpstr>Wife of Bath’s Tale</vt:lpstr>
      <vt:lpstr>The Summoner’s Tale</vt:lpstr>
      <vt:lpstr>Author’s Guide</vt:lpstr>
      <vt:lpstr>Why No Sequel?</vt:lpstr>
    </vt:vector>
  </TitlesOfParts>
  <Company>BASEPC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Canterbury Tales By Geoffrey Chaucer</dc:title>
  <dc:creator>Mikayla Miller</dc:creator>
  <cp:lastModifiedBy>Mikayla Miller</cp:lastModifiedBy>
  <cp:revision>11</cp:revision>
  <dcterms:created xsi:type="dcterms:W3CDTF">2018-03-03T16:01:59Z</dcterms:created>
  <dcterms:modified xsi:type="dcterms:W3CDTF">2018-03-08T16:12:53Z</dcterms:modified>
</cp:coreProperties>
</file>